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6" r:id="rId1"/>
  </p:sldMasterIdLst>
  <p:sldIdLst>
    <p:sldId id="256" r:id="rId2"/>
    <p:sldId id="257" r:id="rId3"/>
    <p:sldId id="265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smtClean="0"/>
              <a:t>12/13/2016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1183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12/13/2016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897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12/13/2016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235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12/13/2016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013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smtClean="0"/>
              <a:t>12/13/2016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4336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12/13/2016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021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12/13/2016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436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12/13/2016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090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12/13/2016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084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12/13/2016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42304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smtClean="0"/>
              <a:t>12/13/2016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90433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12/13/2016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389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Career Shines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446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Self-assessments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1768108"/>
            <a:ext cx="9499600" cy="39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846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8350" y="285750"/>
            <a:ext cx="8115300" cy="628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329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Career Shines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Open Internet Explorer</a:t>
            </a:r>
          </a:p>
          <a:p>
            <a:r>
              <a:rPr lang="en-US" sz="4000" dirty="0"/>
              <a:t>On the Symbaloo page, click on the mycareershines.org hyperlink:</a:t>
            </a:r>
          </a:p>
          <a:p>
            <a:pPr lvl="8"/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1416" y="4158006"/>
            <a:ext cx="2228088" cy="1965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37692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1493" y="953037"/>
            <a:ext cx="10403707" cy="519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1824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0" y="-857250"/>
            <a:ext cx="15240000" cy="857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0970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8642" y="2103120"/>
            <a:ext cx="10586434" cy="393192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Select Grade Level</a:t>
            </a:r>
          </a:p>
          <a:p>
            <a:r>
              <a:rPr lang="en-US" sz="4000" dirty="0" smtClean="0"/>
              <a:t>Select </a:t>
            </a:r>
            <a:r>
              <a:rPr lang="en-US" sz="4000" dirty="0" smtClean="0"/>
              <a:t>High </a:t>
            </a:r>
            <a:r>
              <a:rPr lang="en-US" sz="4000" dirty="0" smtClean="0"/>
              <a:t>School Graduation Year </a:t>
            </a:r>
          </a:p>
          <a:p>
            <a:r>
              <a:rPr lang="en-US" sz="4000" dirty="0" smtClean="0"/>
              <a:t>Select St. Johns County</a:t>
            </a:r>
          </a:p>
          <a:p>
            <a:r>
              <a:rPr lang="en-US" sz="4000" dirty="0" smtClean="0"/>
              <a:t>Sebastian Middle School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179" y="3604595"/>
            <a:ext cx="2756079" cy="288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576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Enter your First &amp; Last Name</a:t>
            </a:r>
          </a:p>
          <a:p>
            <a:r>
              <a:rPr lang="en-US" sz="4000" dirty="0"/>
              <a:t>Zip: 32084</a:t>
            </a:r>
          </a:p>
          <a:p>
            <a:r>
              <a:rPr lang="en-US" sz="4000" dirty="0"/>
              <a:t>Birthdate</a:t>
            </a:r>
          </a:p>
          <a:p>
            <a:r>
              <a:rPr lang="en-US" sz="4000" dirty="0"/>
              <a:t>Gender</a:t>
            </a:r>
          </a:p>
          <a:p>
            <a:r>
              <a:rPr lang="en-US" sz="4000" dirty="0"/>
              <a:t>Email: Neither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7349" y="2571922"/>
            <a:ext cx="3625908" cy="3847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54791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Username: snumber</a:t>
            </a:r>
          </a:p>
          <a:p>
            <a:r>
              <a:rPr lang="en-US" sz="4000" dirty="0"/>
              <a:t>Password: first &amp; last initial mmddyear</a:t>
            </a:r>
            <a:r>
              <a:rPr lang="en-US" sz="4000" dirty="0"/>
              <a:t> (Example: tb06301999) </a:t>
            </a:r>
            <a:endParaRPr lang="en-US" sz="4000" dirty="0">
              <a:sym typeface="Wingdings" panose="05000000000000000000" pitchFamily="2" charset="2"/>
            </a:endParaRPr>
          </a:p>
          <a:p>
            <a:r>
              <a:rPr lang="en-US" sz="4000" dirty="0">
                <a:sym typeface="Wingdings" panose="05000000000000000000" pitchFamily="2" charset="2"/>
              </a:rPr>
              <a:t>Select a secret question, answer the secret question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010488" y="642594"/>
            <a:ext cx="1830345" cy="2079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037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Answer/prefer not to answer demographic questions</a:t>
            </a:r>
          </a:p>
          <a:p>
            <a:r>
              <a:rPr lang="en-US" sz="4000" dirty="0"/>
              <a:t>Accept the terms and conditions</a:t>
            </a:r>
          </a:p>
          <a:p>
            <a:r>
              <a:rPr lang="en-US" sz="4000" dirty="0"/>
              <a:t>Sign Me Up!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9332" y="4069080"/>
            <a:ext cx="2794000" cy="26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019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An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Once you have taken an assessment, you may Explore Occupations &amp; mark your favorites.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87866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1343</TotalTime>
  <Words>118</Words>
  <Application>Microsoft Office PowerPoint</Application>
  <PresentationFormat>Widescreen</PresentationFormat>
  <Paragraphs>26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Century Gothic</vt:lpstr>
      <vt:lpstr>Garamond</vt:lpstr>
      <vt:lpstr>Wingdings</vt:lpstr>
      <vt:lpstr>Savon</vt:lpstr>
      <vt:lpstr>My Career Shines</vt:lpstr>
      <vt:lpstr>My Career Shines</vt:lpstr>
      <vt:lpstr>PowerPoint Presentation</vt:lpstr>
      <vt:lpstr>PowerPoint Presentation</vt:lpstr>
      <vt:lpstr>Step 1 </vt:lpstr>
      <vt:lpstr>Step 2</vt:lpstr>
      <vt:lpstr>Step 3</vt:lpstr>
      <vt:lpstr>Step 4</vt:lpstr>
      <vt:lpstr>Take An Assessment</vt:lpstr>
      <vt:lpstr>Two Self-assessments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Career Shines</dc:title>
  <dc:creator>Tammy L. Bennett</dc:creator>
  <cp:lastModifiedBy>Tammy L. Bennett</cp:lastModifiedBy>
  <cp:revision>12</cp:revision>
  <dcterms:created xsi:type="dcterms:W3CDTF">2016-05-17T14:26:31Z</dcterms:created>
  <dcterms:modified xsi:type="dcterms:W3CDTF">2016-12-14T17:35:57Z</dcterms:modified>
</cp:coreProperties>
</file>