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4B19-CFBD-44BA-B729-4B163091C81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A315-6CB4-4766-95CD-EFA737F7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1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4B19-CFBD-44BA-B729-4B163091C81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A315-6CB4-4766-95CD-EFA737F7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2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4B19-CFBD-44BA-B729-4B163091C81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A315-6CB4-4766-95CD-EFA737F7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7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4B19-CFBD-44BA-B729-4B163091C81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A315-6CB4-4766-95CD-EFA737F7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1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4B19-CFBD-44BA-B729-4B163091C81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A315-6CB4-4766-95CD-EFA737F7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1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4B19-CFBD-44BA-B729-4B163091C81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A315-6CB4-4766-95CD-EFA737F7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6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4B19-CFBD-44BA-B729-4B163091C81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A315-6CB4-4766-95CD-EFA737F7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3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4B19-CFBD-44BA-B729-4B163091C81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A315-6CB4-4766-95CD-EFA737F7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2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4B19-CFBD-44BA-B729-4B163091C81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A315-6CB4-4766-95CD-EFA737F7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0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4B19-CFBD-44BA-B729-4B163091C81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A315-6CB4-4766-95CD-EFA737F7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4B19-CFBD-44BA-B729-4B163091C81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A315-6CB4-4766-95CD-EFA737F7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7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4B19-CFBD-44BA-B729-4B163091C81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A315-6CB4-4766-95CD-EFA737F7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8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744"/>
            <a:ext cx="10515600" cy="5271715"/>
          </a:xfrm>
        </p:spPr>
        <p:txBody>
          <a:bodyPr>
            <a:normAutofit fontScale="475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en-US" sz="2900" i="1" dirty="0" err="1"/>
              <a:t>SchoolMessenger</a:t>
            </a:r>
            <a:r>
              <a:rPr lang="en-US" sz="2900" i="1" dirty="0"/>
              <a:t> provides parents/guardians with a mobile app and website which allows them to view and listen to previous messages and to verify their phone numbers. </a:t>
            </a:r>
            <a:r>
              <a:rPr lang="en-US" sz="2900" i="1" dirty="0" err="1"/>
              <a:t>SchoolMessenger</a:t>
            </a:r>
            <a:r>
              <a:rPr lang="en-US" sz="2900" i="1" dirty="0"/>
              <a:t> also lets parents/guardians select which modes of communication they prefer (voice/text/email) based on the type of message being sent by visiting </a:t>
            </a:r>
            <a:r>
              <a:rPr lang="en-US" sz="2900" b="1" i="1" u="sng" dirty="0"/>
              <a:t>https://go.schoolmessenger.com/</a:t>
            </a:r>
            <a:r>
              <a:rPr lang="en-US" sz="2900" b="1" i="1" dirty="0"/>
              <a:t>.</a:t>
            </a:r>
            <a:endParaRPr lang="en-US" sz="3300" i="1" dirty="0"/>
          </a:p>
          <a:p>
            <a:pPr fontAlgn="base"/>
            <a:endParaRPr lang="en-US" sz="3200" dirty="0"/>
          </a:p>
          <a:p>
            <a:pPr marL="0" indent="0" fontAlgn="base">
              <a:buNone/>
            </a:pPr>
            <a:r>
              <a:rPr lang="en-US" b="1" dirty="0" err="1"/>
              <a:t>SchoolMessenger</a:t>
            </a:r>
            <a:r>
              <a:rPr lang="en-US" b="1" dirty="0"/>
              <a:t> Key Features</a:t>
            </a:r>
            <a:endParaRPr lang="en-US" sz="2000" dirty="0"/>
          </a:p>
          <a:p>
            <a:pPr lvl="0" fontAlgn="base"/>
            <a:r>
              <a:rPr lang="en-US" dirty="0">
                <a:solidFill>
                  <a:srgbClr val="C00000"/>
                </a:solidFill>
              </a:rPr>
              <a:t>Designed for parents and guardians</a:t>
            </a:r>
            <a:endParaRPr lang="en-US" sz="3200" dirty="0">
              <a:solidFill>
                <a:srgbClr val="C00000"/>
              </a:solidFill>
            </a:endParaRPr>
          </a:p>
          <a:p>
            <a:pPr lvl="0" fontAlgn="base"/>
            <a:r>
              <a:rPr lang="en-US" dirty="0">
                <a:solidFill>
                  <a:srgbClr val="C00000"/>
                </a:solidFill>
              </a:rPr>
              <a:t>Holds messages from the last 30 days</a:t>
            </a:r>
            <a:endParaRPr lang="en-US" sz="3200" dirty="0">
              <a:solidFill>
                <a:srgbClr val="C00000"/>
              </a:solidFill>
            </a:endParaRPr>
          </a:p>
          <a:p>
            <a:pPr lvl="0" fontAlgn="base"/>
            <a:r>
              <a:rPr lang="en-US" dirty="0">
                <a:solidFill>
                  <a:srgbClr val="C00000"/>
                </a:solidFill>
              </a:rPr>
              <a:t>Select mode of broadcast to receive for different message types</a:t>
            </a:r>
            <a:endParaRPr lang="en-US" sz="3200" dirty="0">
              <a:solidFill>
                <a:srgbClr val="C00000"/>
              </a:solidFill>
            </a:endParaRPr>
          </a:p>
          <a:p>
            <a:pPr lvl="0" fontAlgn="base"/>
            <a:r>
              <a:rPr lang="en-US" dirty="0">
                <a:solidFill>
                  <a:srgbClr val="C00000"/>
                </a:solidFill>
              </a:rPr>
              <a:t>Phone numbers derived from the District’s Student Information System</a:t>
            </a:r>
            <a:endParaRPr lang="en-US" sz="3200" dirty="0">
              <a:solidFill>
                <a:srgbClr val="C00000"/>
              </a:solidFill>
            </a:endParaRPr>
          </a:p>
          <a:p>
            <a:pPr lvl="0" fontAlgn="base"/>
            <a:r>
              <a:rPr lang="en-US" dirty="0">
                <a:solidFill>
                  <a:srgbClr val="C00000"/>
                </a:solidFill>
              </a:rPr>
              <a:t>Serves as single place to receive and view all messages</a:t>
            </a:r>
            <a:endParaRPr lang="en-US" sz="3200" dirty="0">
              <a:solidFill>
                <a:srgbClr val="C00000"/>
              </a:solidFill>
            </a:endParaRPr>
          </a:p>
          <a:p>
            <a:pPr lvl="0" fontAlgn="base"/>
            <a:r>
              <a:rPr lang="en-US" dirty="0">
                <a:solidFill>
                  <a:srgbClr val="C00000"/>
                </a:solidFill>
              </a:rPr>
              <a:t>Parents should contact their school to change phone numbers</a:t>
            </a:r>
            <a:endParaRPr lang="en-US" sz="3200" dirty="0">
              <a:solidFill>
                <a:srgbClr val="C00000"/>
              </a:solidFill>
            </a:endParaRPr>
          </a:p>
          <a:p>
            <a:pPr fontAlgn="base"/>
            <a:endParaRPr lang="en-US" sz="3200" dirty="0"/>
          </a:p>
          <a:p>
            <a:pPr marL="0" indent="0" fontAlgn="base">
              <a:buNone/>
            </a:pPr>
            <a:r>
              <a:rPr lang="en-US" b="1" dirty="0"/>
              <a:t>How to Opt-in or Opt-out of </a:t>
            </a:r>
            <a:r>
              <a:rPr lang="en-US" b="1" dirty="0" err="1"/>
              <a:t>SchoolMessenger</a:t>
            </a:r>
            <a:r>
              <a:rPr lang="en-US" b="1" dirty="0"/>
              <a:t> Text Messages</a:t>
            </a:r>
            <a:endParaRPr lang="en-US" sz="1800" dirty="0"/>
          </a:p>
          <a:p>
            <a:pPr marL="0" indent="0">
              <a:buNone/>
            </a:pPr>
            <a:r>
              <a:rPr lang="en-US" sz="3200" b="1" u="sng" dirty="0"/>
              <a:t>Opt-in:</a:t>
            </a:r>
            <a:r>
              <a:rPr lang="en-US" sz="3200" dirty="0"/>
              <a:t> </a:t>
            </a:r>
            <a:r>
              <a:rPr lang="en-US" dirty="0"/>
              <a:t>From your mobile device, </a:t>
            </a:r>
            <a:r>
              <a:rPr lang="en-US" b="1" dirty="0"/>
              <a:t>Text “Yes” to 67587</a:t>
            </a:r>
            <a:r>
              <a:rPr lang="en-US" dirty="0"/>
              <a:t>. You should then receive a response text message.</a:t>
            </a:r>
            <a:endParaRPr lang="en-US" sz="3200" dirty="0"/>
          </a:p>
          <a:p>
            <a:pPr marL="0" indent="0" fontAlgn="base">
              <a:buNone/>
            </a:pPr>
            <a:r>
              <a:rPr lang="en-US" dirty="0"/>
              <a:t>Now that you have registered your device to receive text messages, you must verify that your mobile device phone number(s) is on file at your child’s school.</a:t>
            </a:r>
            <a:endParaRPr lang="en-US" sz="3200" dirty="0"/>
          </a:p>
          <a:p>
            <a:pPr lvl="1" fontAlgn="base"/>
            <a:r>
              <a:rPr lang="en-US" dirty="0"/>
              <a:t>You can verify that your contact phone numbers are up to date by viewing them in the </a:t>
            </a:r>
            <a:r>
              <a:rPr lang="en-US" dirty="0" err="1"/>
              <a:t>SchoolMessenger</a:t>
            </a:r>
            <a:r>
              <a:rPr lang="en-US" dirty="0"/>
              <a:t> App or Website.  If you need to make changes to the phone numbers listed, please contact your child’s school.</a:t>
            </a:r>
            <a:endParaRPr lang="en-US" sz="2800" dirty="0"/>
          </a:p>
          <a:p>
            <a:pPr marL="0" indent="0" fontAlgn="base">
              <a:buNone/>
            </a:pPr>
            <a:r>
              <a:rPr lang="en-US" b="1" u="sng" dirty="0"/>
              <a:t>Opt-out:</a:t>
            </a:r>
            <a:r>
              <a:rPr lang="en-US" b="1" dirty="0"/>
              <a:t> </a:t>
            </a:r>
            <a:r>
              <a:rPr lang="en-US" dirty="0"/>
              <a:t>If you wish to opt-out of text messaging, </a:t>
            </a:r>
            <a:r>
              <a:rPr lang="en-US" b="1" dirty="0"/>
              <a:t>Text “Stop” to 67587</a:t>
            </a:r>
            <a:r>
              <a:rPr lang="en-US" dirty="0"/>
              <a:t>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clrChange>
              <a:clrFrom>
                <a:srgbClr val="F5F7F6"/>
              </a:clrFrom>
              <a:clrTo>
                <a:srgbClr val="F5F7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200" y="252163"/>
            <a:ext cx="5491038" cy="80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36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Franke</dc:creator>
  <cp:lastModifiedBy>Matthew Franke</cp:lastModifiedBy>
  <cp:revision>1</cp:revision>
  <dcterms:created xsi:type="dcterms:W3CDTF">2017-09-21T13:22:41Z</dcterms:created>
  <dcterms:modified xsi:type="dcterms:W3CDTF">2017-09-21T13:25:44Z</dcterms:modified>
</cp:coreProperties>
</file>